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00"/>
    <p:restoredTop sz="94619"/>
  </p:normalViewPr>
  <p:slideViewPr>
    <p:cSldViewPr>
      <p:cViewPr>
        <p:scale>
          <a:sx n="278" d="100"/>
          <a:sy n="278" d="100"/>
        </p:scale>
        <p:origin x="-20552" y="-1228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1/8/19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emf"/><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90"/>
            <a:ext cx="7576855" cy="430818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5">
            <a:extLst>
              <a:ext uri="{28A0092B-C50C-407E-A947-70E740481C1C}">
                <a14:useLocalDpi xmlns:a14="http://schemas.microsoft.com/office/drawing/2010/main" val="0"/>
              </a:ext>
            </a:extLst>
          </a:blip>
          <a:srcRect b="44697"/>
          <a:stretch/>
        </p:blipFill>
        <p:spPr>
          <a:xfrm>
            <a:off x="-400514" y="8839200"/>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6">
            <a:extLst>
              <a:ext uri="{28A0092B-C50C-407E-A947-70E740481C1C}">
                <a14:useLocalDpi xmlns:a14="http://schemas.microsoft.com/office/drawing/2010/main" val="0"/>
              </a:ext>
            </a:extLst>
          </a:blip>
          <a:srcRect l="63440" t="4899" b="65599"/>
          <a:stretch/>
        </p:blipFill>
        <p:spPr>
          <a:xfrm rot="16200000">
            <a:off x="10161792" y="8684671"/>
            <a:ext cx="4670016" cy="4876799"/>
          </a:xfrm>
          <a:prstGeom prst="rect">
            <a:avLst/>
          </a:prstGeom>
        </p:spPr>
      </p:pic>
      <p:pic>
        <p:nvPicPr>
          <p:cNvPr id="17" name="Picture 16">
            <a:extLst>
              <a:ext uri="{FF2B5EF4-FFF2-40B4-BE49-F238E27FC236}">
                <a16:creationId xmlns:a16="http://schemas.microsoft.com/office/drawing/2014/main" id="{9596915A-9CA6-0B40-BDE7-E97451A50B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67487" y="8736215"/>
            <a:ext cx="7083600" cy="4984554"/>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7089591" y="8687542"/>
            <a:ext cx="2968809" cy="5262979"/>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4914316" y="8750573"/>
            <a:ext cx="2230684" cy="5192144"/>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p>
        </p:txBody>
      </p:sp>
      <p:sp>
        <p:nvSpPr>
          <p:cNvPr id="38" name="TextBox 37"/>
          <p:cNvSpPr txBox="1"/>
          <p:nvPr/>
        </p:nvSpPr>
        <p:spPr>
          <a:xfrm>
            <a:off x="24366119" y="8659500"/>
            <a:ext cx="2303699" cy="1077218"/>
          </a:xfrm>
          <a:prstGeom prst="rect">
            <a:avLst/>
          </a:prstGeom>
          <a:noFill/>
        </p:spPr>
        <p:txBody>
          <a:bodyPr wrap="square" rtlCol="0">
            <a:spAutoFit/>
          </a:bodyPr>
          <a:lstStyle/>
          <a:p>
            <a:r>
              <a:rPr lang="en-US" sz="1600" dirty="0"/>
              <a:t>Figure to the left of this box legend fully explaining what we are seeing </a:t>
            </a:r>
          </a:p>
        </p:txBody>
      </p:sp>
      <p:pic>
        <p:nvPicPr>
          <p:cNvPr id="16" name="Picture 15"/>
          <p:cNvPicPr>
            <a:picLocks noChangeAspect="1"/>
          </p:cNvPicPr>
          <p:nvPr/>
        </p:nvPicPr>
        <p:blipFill>
          <a:blip r:embed="rId8"/>
          <a:stretch>
            <a:fillRect/>
          </a:stretch>
        </p:blipFill>
        <p:spPr>
          <a:xfrm>
            <a:off x="18739169" y="14585907"/>
            <a:ext cx="7404278" cy="1709824"/>
          </a:xfrm>
          <a:prstGeom prst="rect">
            <a:avLst/>
          </a:prstGeom>
        </p:spPr>
      </p:pic>
      <p:pic>
        <p:nvPicPr>
          <p:cNvPr id="33" name="Picture 32" descr="A screenshot of a social media post&#13;&#10;&#13;&#10;Description automatically generated">
            <a:extLst>
              <a:ext uri="{FF2B5EF4-FFF2-40B4-BE49-F238E27FC236}">
                <a16:creationId xmlns:a16="http://schemas.microsoft.com/office/drawing/2014/main" id="{41FEEC9B-08EA-764B-980B-CD432E5DC0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3;&#10;&#13;&#10;Description automatically generated">
            <a:extLst>
              <a:ext uri="{FF2B5EF4-FFF2-40B4-BE49-F238E27FC236}">
                <a16:creationId xmlns:a16="http://schemas.microsoft.com/office/drawing/2014/main" id="{D2AC4DA9-4FBD-2A45-8F37-152B90976F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4452</TotalTime>
  <Words>564</Words>
  <Application>Microsoft Macintosh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39</cp:revision>
  <dcterms:created xsi:type="dcterms:W3CDTF">2012-11-30T02:20:55Z</dcterms:created>
  <dcterms:modified xsi:type="dcterms:W3CDTF">2019-01-08T18:47:51Z</dcterms:modified>
</cp:coreProperties>
</file>